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F84286-B4B3-4D5D-BADE-CE5B5FB2D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6E0944-7B16-4520-B2BF-27A1CFFA3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7F1E3A-1F9D-46E6-9817-EB04CDD71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D51B6E-08FE-4217-A9C5-16AD08A17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E819E3-4B82-4C1A-B357-941A748FD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558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822183-C62F-4F8B-8093-F86165609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42EB3B-4E01-4C10-A598-24CCD0DEF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8AC544-0DC8-43C3-BA09-D29AAFD08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A187E1-7360-4A2B-B6CF-FA7BA93BF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3111ED-D482-47D2-97A9-CB823A45C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533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6E5E6F5-9B94-4806-9D6D-06CC408A9A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2EFA77-7E62-402D-A876-86C328753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CDA430-7C11-4B22-A869-24E98F5BE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02AAA2-8AF6-4DDE-AE0B-63B5E6F0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0C2D54-0099-46B6-90C3-26F84F36D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6133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0DC82-34A4-4C8C-AE13-C571C089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8303979-B151-4E2A-ACCC-0C570B08C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6644FA-E628-4951-8761-1D090EF2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94F65C-91A9-4903-A660-8683B1A9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B28903-94C4-4106-8D88-F246F3F5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3396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43550-FD02-45DB-AF7F-90D5BD8CF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F32BCA-08E9-45CF-9947-1CD56B722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A0B7F3-59C6-40C8-A466-5F2203938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8818FA-FA69-430A-9A33-E19C746FD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3807D1-5763-4567-9A97-34A02369F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8663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7DBD2-38C8-4340-8BDE-B39D08046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DE9DCD-3828-4D9F-96C0-6F090562CA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9EA166-014A-467B-82A3-5E59E6874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D6FE8AF-3AC9-4C2D-A886-E42305647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06023DF-9595-4C8B-9075-E2D696A33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45B0AE-F229-4465-8142-82A0D5EE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3601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5CD283-2C57-4A18-801B-7976DF5DA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180FED-F383-47E5-8C2F-FC1667065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1F533B4-DE6D-4CF3-8604-885199B86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97E041D-2968-4581-9EFD-29A569613C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761351F-96A1-4C54-92EB-8E9E4DFE36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95F9917-05C8-46FB-94B3-5C7634569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4C49E39-6A99-492B-97E1-F0EA994AF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4F3EA4B-412F-473A-86A6-0330AD5CC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1388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040050-C1C7-4470-B92E-8E14174F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38697F5-2DF5-4294-B2B1-7745CF8C8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FA21B6F-1394-423A-85D3-5A58E0E9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E3A2712-54B8-4CF6-B8B1-62862009F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0142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B85D3E0-0E7E-4816-B29B-7084E70E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7CE9F13-4E20-4674-8F81-A7778A6B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50EB9A-D2E6-4E0E-BF2B-68BCACC75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425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7BACF0-BE5D-441A-8605-CEBF6B842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D9BCBA-1BE8-4D58-9217-8A829ADC5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6F61CE7-EF02-4340-80B7-C48C051BDB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AEA4D17-C5CC-44D6-B111-A7837179C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786E5C-C5C1-41A5-BBDF-4045C6DF9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624B3F-52A9-4BB8-954D-E486E449E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171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DC66FA-FA59-40AA-AEFC-F1F481F3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64EA5F9-74AA-4401-9C1A-186E7B9518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F6AA51-CB99-41E8-AED8-86D556D84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8C7555-3C7F-4EC0-9407-9A4B7FDED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207997-151D-4081-A16D-F8924F1D0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316525-477C-4D87-8051-BBB8624BF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283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536EC3A-CA00-4126-832C-4772CDC00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2C9636-D416-49B4-BBFA-B334112CB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C315F0-73B7-4AA6-AD2B-A134E74170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83C38-A12D-4165-AFC5-D36131AA1054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C7C44C-244F-4DBD-B821-196DE1E5C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68AB41-53A9-4761-AD10-CF6D041E3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BDA3E-3FBE-44D1-966F-4B88394B971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1252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30836E5-FFE4-431C-B384-8167B0A8C2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89" t="29983" r="20310" b="19993"/>
          <a:stretch/>
        </p:blipFill>
        <p:spPr>
          <a:xfrm>
            <a:off x="2929631" y="1349407"/>
            <a:ext cx="5779363" cy="393154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6106C01E-7A6B-4D8D-B8B2-226D965481D1}"/>
              </a:ext>
            </a:extLst>
          </p:cNvPr>
          <p:cNvSpPr/>
          <p:nvPr/>
        </p:nvSpPr>
        <p:spPr>
          <a:xfrm>
            <a:off x="3373515" y="3506679"/>
            <a:ext cx="5335479" cy="399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96907B6-2A89-4A9E-AE05-389DFA609B9E}"/>
              </a:ext>
            </a:extLst>
          </p:cNvPr>
          <p:cNvSpPr/>
          <p:nvPr/>
        </p:nvSpPr>
        <p:spPr>
          <a:xfrm>
            <a:off x="3577701" y="2476870"/>
            <a:ext cx="5131293" cy="5237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990CA015-7D6D-4280-94FE-1B11537096F0}"/>
              </a:ext>
            </a:extLst>
          </p:cNvPr>
          <p:cNvSpPr/>
          <p:nvPr/>
        </p:nvSpPr>
        <p:spPr>
          <a:xfrm flipH="1">
            <a:off x="8895425" y="2614473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A8275B-30E6-4D80-9091-8817400D384F}"/>
              </a:ext>
            </a:extLst>
          </p:cNvPr>
          <p:cNvSpPr txBox="1"/>
          <p:nvPr/>
        </p:nvSpPr>
        <p:spPr>
          <a:xfrm>
            <a:off x="9428085" y="2554094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IRb</a:t>
            </a:r>
            <a:endParaRPr lang="es-ES" dirty="0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322349E6-4BD4-442C-BAF8-48689D8AD5A8}"/>
              </a:ext>
            </a:extLst>
          </p:cNvPr>
          <p:cNvSpPr/>
          <p:nvPr/>
        </p:nvSpPr>
        <p:spPr>
          <a:xfrm flipH="1">
            <a:off x="8895425" y="3549302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B2D3CDAF-00BE-4014-981A-35F92C127844}"/>
              </a:ext>
            </a:extLst>
          </p:cNvPr>
          <p:cNvSpPr txBox="1"/>
          <p:nvPr/>
        </p:nvSpPr>
        <p:spPr>
          <a:xfrm>
            <a:off x="9428085" y="348892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C986B02-EF52-4233-9DE2-0A58F959F017}"/>
              </a:ext>
            </a:extLst>
          </p:cNvPr>
          <p:cNvSpPr txBox="1"/>
          <p:nvPr/>
        </p:nvSpPr>
        <p:spPr>
          <a:xfrm>
            <a:off x="10582183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07/08/19</a:t>
            </a:r>
          </a:p>
        </p:txBody>
      </p:sp>
    </p:spTree>
    <p:extLst>
      <p:ext uri="{BB962C8B-B14F-4D97-AF65-F5344CB8AC3E}">
        <p14:creationId xmlns:p14="http://schemas.microsoft.com/office/powerpoint/2010/main" val="332338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F21B547-260B-4F71-A471-2F2397BA9A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8" t="35620" r="21382" b="39163"/>
          <a:stretch/>
        </p:blipFill>
        <p:spPr>
          <a:xfrm>
            <a:off x="1958773" y="1686756"/>
            <a:ext cx="6750221" cy="2352583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1B7ADFEE-7250-4B17-A593-512A1EBB3203}"/>
              </a:ext>
            </a:extLst>
          </p:cNvPr>
          <p:cNvSpPr/>
          <p:nvPr/>
        </p:nvSpPr>
        <p:spPr>
          <a:xfrm>
            <a:off x="4705165" y="2476870"/>
            <a:ext cx="4003829" cy="5237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FDB11302-4DAE-47B7-A5C7-FCC03D550828}"/>
              </a:ext>
            </a:extLst>
          </p:cNvPr>
          <p:cNvSpPr/>
          <p:nvPr/>
        </p:nvSpPr>
        <p:spPr>
          <a:xfrm flipH="1">
            <a:off x="8895425" y="2614473"/>
            <a:ext cx="461639" cy="248575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253C0AA-354D-49FB-8D32-00C74A8F82CC}"/>
              </a:ext>
            </a:extLst>
          </p:cNvPr>
          <p:cNvSpPr txBox="1"/>
          <p:nvPr/>
        </p:nvSpPr>
        <p:spPr>
          <a:xfrm>
            <a:off x="9428085" y="2554094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843DE07-219F-40BD-B83D-28EEC224894A}"/>
              </a:ext>
            </a:extLst>
          </p:cNvPr>
          <p:cNvSpPr txBox="1"/>
          <p:nvPr/>
        </p:nvSpPr>
        <p:spPr>
          <a:xfrm>
            <a:off x="10582183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08/08/19</a:t>
            </a:r>
          </a:p>
        </p:txBody>
      </p:sp>
    </p:spTree>
    <p:extLst>
      <p:ext uri="{BB962C8B-B14F-4D97-AF65-F5344CB8AC3E}">
        <p14:creationId xmlns:p14="http://schemas.microsoft.com/office/powerpoint/2010/main" val="35135423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5</Words>
  <Application>Microsoft Office PowerPoint</Application>
  <PresentationFormat>Panorámica</PresentationFormat>
  <Paragraphs>5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Torrecilla Parra</dc:creator>
  <cp:lastModifiedBy>Marta Torrecilla Parra</cp:lastModifiedBy>
  <cp:revision>3</cp:revision>
  <dcterms:created xsi:type="dcterms:W3CDTF">2019-09-27T13:40:23Z</dcterms:created>
  <dcterms:modified xsi:type="dcterms:W3CDTF">2019-09-30T09:16:39Z</dcterms:modified>
</cp:coreProperties>
</file>

<file path=docProps/thumbnail.jpeg>
</file>